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22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5BA3-A9E9-4043-8B81-50DE4FB97E5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CB4-B87F-9A4F-80F9-1EE2133C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8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5BA3-A9E9-4043-8B81-50DE4FB97E5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CB4-B87F-9A4F-80F9-1EE2133C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5BA3-A9E9-4043-8B81-50DE4FB97E5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CB4-B87F-9A4F-80F9-1EE2133C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5BA3-A9E9-4043-8B81-50DE4FB97E5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CB4-B87F-9A4F-80F9-1EE2133C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5BA3-A9E9-4043-8B81-50DE4FB97E5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CB4-B87F-9A4F-80F9-1EE2133C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4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5BA3-A9E9-4043-8B81-50DE4FB97E5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CB4-B87F-9A4F-80F9-1EE2133C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1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5BA3-A9E9-4043-8B81-50DE4FB97E5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CB4-B87F-9A4F-80F9-1EE2133C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8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5BA3-A9E9-4043-8B81-50DE4FB97E5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CB4-B87F-9A4F-80F9-1EE2133C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5BA3-A9E9-4043-8B81-50DE4FB97E5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CB4-B87F-9A4F-80F9-1EE2133C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5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5BA3-A9E9-4043-8B81-50DE4FB97E5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CB4-B87F-9A4F-80F9-1EE2133C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5BA3-A9E9-4043-8B81-50DE4FB97E5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CB4-B87F-9A4F-80F9-1EE2133C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1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5BA3-A9E9-4043-8B81-50DE4FB97E5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6CB4-B87F-9A4F-80F9-1EE2133C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0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HERITAGE QUEST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Free through your public library and available to use from home.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5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Books City Directories</a:t>
            </a:r>
            <a:endParaRPr lang="en-US" dirty="0"/>
          </a:p>
        </p:txBody>
      </p:sp>
      <p:pic>
        <p:nvPicPr>
          <p:cNvPr id="4" name="Content Placeholder 3" descr="Search City Director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03" r="-166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911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Cemeteries  </a:t>
            </a:r>
            <a:endParaRPr lang="en-US" dirty="0"/>
          </a:p>
        </p:txBody>
      </p:sp>
      <p:pic>
        <p:nvPicPr>
          <p:cNvPr id="4" name="Content Placeholder 3" descr="Search Cemeteries FA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6" r="-4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991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Military Records</a:t>
            </a:r>
            <a:endParaRPr lang="en-US" dirty="0"/>
          </a:p>
        </p:txBody>
      </p:sp>
      <p:pic>
        <p:nvPicPr>
          <p:cNvPr id="4" name="Content Placeholder 3" descr="Search Military Recor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82" r="-10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480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Immigration Records</a:t>
            </a:r>
            <a:endParaRPr lang="en-US" dirty="0"/>
          </a:p>
        </p:txBody>
      </p:sp>
      <p:pic>
        <p:nvPicPr>
          <p:cNvPr id="4" name="Content Placeholder 3" descr="Search Immigration Recor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6" r="-6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384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recent address records</a:t>
            </a:r>
            <a:endParaRPr lang="en-US" dirty="0"/>
          </a:p>
        </p:txBody>
      </p:sp>
      <p:pic>
        <p:nvPicPr>
          <p:cNvPr id="4" name="Content Placeholder 3" descr="Search Public Recor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50" r="-156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745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SSDI</a:t>
            </a:r>
            <a:endParaRPr lang="en-US" dirty="0"/>
          </a:p>
        </p:txBody>
      </p:sp>
      <p:pic>
        <p:nvPicPr>
          <p:cNvPr id="4" name="Content Placeholder 3" descr="Search SSD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92" r="-6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560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U.S. Serial Set</a:t>
            </a:r>
            <a:endParaRPr lang="en-US" dirty="0"/>
          </a:p>
        </p:txBody>
      </p:sp>
      <p:pic>
        <p:nvPicPr>
          <p:cNvPr id="4" name="Content Placeholder 3" descr="Search Serial S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62" b="-23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181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Freedman’s Bank Records</a:t>
            </a:r>
            <a:endParaRPr lang="en-US" dirty="0"/>
          </a:p>
        </p:txBody>
      </p:sp>
      <p:pic>
        <p:nvPicPr>
          <p:cNvPr id="4" name="Content Placeholder 3" descr="Search Freedmans Ban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4" r="-62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71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Photos</a:t>
            </a:r>
            <a:endParaRPr lang="en-US" dirty="0"/>
          </a:p>
        </p:txBody>
      </p:sp>
      <p:pic>
        <p:nvPicPr>
          <p:cNvPr id="4" name="Content Placeholder 3" descr="Search Photo Collec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60" r="-146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428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Maps (county boundary lines)</a:t>
            </a:r>
            <a:endParaRPr lang="en-US" dirty="0"/>
          </a:p>
        </p:txBody>
      </p:sp>
      <p:pic>
        <p:nvPicPr>
          <p:cNvPr id="4" name="Content Placeholder 3" descr="Search Ma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" r="-1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88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 Residents: </a:t>
            </a:r>
            <a:r>
              <a:rPr lang="en-US" dirty="0" err="1" smtClean="0"/>
              <a:t>MEL.og</a:t>
            </a:r>
            <a:endParaRPr lang="en-US" dirty="0"/>
          </a:p>
        </p:txBody>
      </p:sp>
      <p:pic>
        <p:nvPicPr>
          <p:cNvPr id="4" name="Content Placeholder 3" descr="MEL.or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4" b="6164"/>
          <a:stretch>
            <a:fillRect/>
          </a:stretch>
        </p:blipFill>
        <p:spPr/>
      </p:pic>
      <p:sp>
        <p:nvSpPr>
          <p:cNvPr id="5" name="Up Arrow 4"/>
          <p:cNvSpPr/>
          <p:nvPr/>
        </p:nvSpPr>
        <p:spPr>
          <a:xfrm rot="9670847">
            <a:off x="4162778" y="1469651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47444" y="2500074"/>
            <a:ext cx="790223" cy="4350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Map</a:t>
            </a:r>
            <a:r>
              <a:rPr lang="is-IS" dirty="0" smtClean="0"/>
              <a:t>… Michigan 1840</a:t>
            </a:r>
            <a:endParaRPr lang="en-US" dirty="0"/>
          </a:p>
        </p:txBody>
      </p:sp>
      <p:pic>
        <p:nvPicPr>
          <p:cNvPr id="4" name="Content Placeholder 3" descr="Michigan 18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7" r="-91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857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and ownership maps</a:t>
            </a:r>
            <a:endParaRPr lang="en-US" dirty="0"/>
          </a:p>
        </p:txBody>
      </p:sp>
      <p:pic>
        <p:nvPicPr>
          <p:cNvPr id="4" name="Content Placeholder 3" descr="Search Co land ownershi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1" r="-24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426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</a:t>
            </a:r>
            <a:r>
              <a:rPr lang="en-US" dirty="0" err="1" smtClean="0"/>
              <a:t>Withey</a:t>
            </a:r>
            <a:endParaRPr lang="en-US" dirty="0"/>
          </a:p>
        </p:txBody>
      </p:sp>
      <p:pic>
        <p:nvPicPr>
          <p:cNvPr id="4" name="Content Placeholder 3" descr="Co land ownership ma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33" r="-10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776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my </a:t>
            </a:r>
            <a:r>
              <a:rPr lang="en-US" dirty="0" err="1" smtClean="0"/>
              <a:t>GGGGrandfather</a:t>
            </a:r>
            <a:r>
              <a:rPr lang="en-US" dirty="0" smtClean="0"/>
              <a:t> was in 1864</a:t>
            </a:r>
            <a:endParaRPr lang="en-US" dirty="0"/>
          </a:p>
        </p:txBody>
      </p:sp>
      <p:pic>
        <p:nvPicPr>
          <p:cNvPr id="4" name="Content Placeholder 3" descr="Cape vince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" b="2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427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Aids</a:t>
            </a:r>
            <a:endParaRPr lang="en-US" dirty="0"/>
          </a:p>
        </p:txBody>
      </p:sp>
      <p:pic>
        <p:nvPicPr>
          <p:cNvPr id="4" name="Content Placeholder 3" descr="Research Ai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7" r="-6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581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Tip </a:t>
            </a:r>
            <a:endParaRPr lang="en-US" dirty="0"/>
          </a:p>
        </p:txBody>
      </p:sp>
      <p:pic>
        <p:nvPicPr>
          <p:cNvPr id="4" name="Content Placeholder 3" descr="Screen Shot 2017-10-09 at 5.02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08" r="-224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040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Census Tip</a:t>
            </a:r>
            <a:endParaRPr lang="en-US" dirty="0"/>
          </a:p>
        </p:txBody>
      </p:sp>
      <p:pic>
        <p:nvPicPr>
          <p:cNvPr id="4" name="Content Placeholder 3" descr="Tips Censu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56" r="-238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7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Basics Tip</a:t>
            </a:r>
            <a:endParaRPr lang="en-US" dirty="0"/>
          </a:p>
        </p:txBody>
      </p:sp>
      <p:pic>
        <p:nvPicPr>
          <p:cNvPr id="4" name="Content Placeholder 3" descr="African Americ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43" r="-236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812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for Heritage Quest  </a:t>
            </a:r>
            <a:endParaRPr lang="en-US" dirty="0"/>
          </a:p>
        </p:txBody>
      </p:sp>
      <p:pic>
        <p:nvPicPr>
          <p:cNvPr id="4" name="Content Placeholder 3" descr="Databases... select the letter H or scroll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7" b="11137"/>
          <a:stretch>
            <a:fillRect/>
          </a:stretch>
        </p:blipFill>
        <p:spPr/>
      </p:pic>
      <p:sp>
        <p:nvSpPr>
          <p:cNvPr id="5" name="Down Arrow 4"/>
          <p:cNvSpPr/>
          <p:nvPr/>
        </p:nvSpPr>
        <p:spPr>
          <a:xfrm>
            <a:off x="3214906" y="3076221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5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Heritage Quest Online</a:t>
            </a:r>
            <a:endParaRPr lang="en-US" dirty="0"/>
          </a:p>
        </p:txBody>
      </p:sp>
      <p:pic>
        <p:nvPicPr>
          <p:cNvPr id="4" name="Content Placeholder 3" descr="H Databas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86" b="-19286"/>
          <a:stretch>
            <a:fillRect/>
          </a:stretch>
        </p:blipFill>
        <p:spPr/>
      </p:pic>
      <p:sp>
        <p:nvSpPr>
          <p:cNvPr id="5" name="Right Arrow 4"/>
          <p:cNvSpPr/>
          <p:nvPr/>
        </p:nvSpPr>
        <p:spPr>
          <a:xfrm rot="17890759">
            <a:off x="592667" y="52070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4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Screen is HOME</a:t>
            </a:r>
            <a:endParaRPr lang="en-US" dirty="0"/>
          </a:p>
        </p:txBody>
      </p:sp>
      <p:pic>
        <p:nvPicPr>
          <p:cNvPr id="4" name="Content Placeholder 3" descr="HQ online splash scre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8" b="-458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364067" y="1417638"/>
            <a:ext cx="598311" cy="64258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64067" y="557763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9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11" y="274638"/>
            <a:ext cx="8229600" cy="1143000"/>
          </a:xfrm>
        </p:spPr>
        <p:txBody>
          <a:bodyPr/>
          <a:lstStyle/>
          <a:p>
            <a:r>
              <a:rPr lang="en-US" dirty="0" smtClean="0"/>
              <a:t>Search Screen</a:t>
            </a:r>
            <a:endParaRPr lang="en-US" dirty="0"/>
          </a:p>
        </p:txBody>
      </p:sp>
      <p:pic>
        <p:nvPicPr>
          <p:cNvPr id="4" name="Content Placeholder 3" descr="HQ Search Scre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23" r="-7323"/>
          <a:stretch>
            <a:fillRect/>
          </a:stretch>
        </p:blipFill>
        <p:spPr/>
      </p:pic>
      <p:sp>
        <p:nvSpPr>
          <p:cNvPr id="5" name="Down Arrow 4"/>
          <p:cNvSpPr/>
          <p:nvPr/>
        </p:nvSpPr>
        <p:spPr>
          <a:xfrm>
            <a:off x="1484094" y="92843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71205" y="1894573"/>
            <a:ext cx="435018" cy="47793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7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Census</a:t>
            </a:r>
            <a:endParaRPr lang="en-US" dirty="0"/>
          </a:p>
        </p:txBody>
      </p:sp>
      <p:pic>
        <p:nvPicPr>
          <p:cNvPr id="4" name="Content Placeholder 3" descr="Search Census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48" r="-9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092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Books</a:t>
            </a:r>
            <a:endParaRPr lang="en-US" dirty="0"/>
          </a:p>
        </p:txBody>
      </p:sp>
      <p:pic>
        <p:nvPicPr>
          <p:cNvPr id="6" name="Content Placeholder 5" descr="Search books  Peop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1" r="-8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28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Books -- Publications</a:t>
            </a:r>
            <a:endParaRPr lang="en-US" dirty="0"/>
          </a:p>
        </p:txBody>
      </p:sp>
      <p:pic>
        <p:nvPicPr>
          <p:cNvPr id="4" name="Content Placeholder 3" descr="Search Books Pub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7" r="-7797"/>
          <a:stretch>
            <a:fillRect/>
          </a:stretch>
        </p:blipFill>
        <p:spPr>
          <a:xfrm>
            <a:off x="457200" y="162939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57039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105</Words>
  <Application>Microsoft Macintosh PowerPoint</Application>
  <PresentationFormat>On-screen Show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HERITAGE QUEST </vt:lpstr>
      <vt:lpstr>Michigan Residents: MEL.og</vt:lpstr>
      <vt:lpstr>H for Heritage Quest  </vt:lpstr>
      <vt:lpstr>Select Heritage Quest Online</vt:lpstr>
      <vt:lpstr>Splash Screen is HOME</vt:lpstr>
      <vt:lpstr>Search Screen</vt:lpstr>
      <vt:lpstr>Search Census</vt:lpstr>
      <vt:lpstr>Search Books</vt:lpstr>
      <vt:lpstr>Search Books -- Publications</vt:lpstr>
      <vt:lpstr>Search Books City Directories</vt:lpstr>
      <vt:lpstr>Search Cemeteries  </vt:lpstr>
      <vt:lpstr>Search Military Records</vt:lpstr>
      <vt:lpstr>Search Immigration Records</vt:lpstr>
      <vt:lpstr>Search recent address records</vt:lpstr>
      <vt:lpstr>Search SSDI</vt:lpstr>
      <vt:lpstr>Search U.S. Serial Set</vt:lpstr>
      <vt:lpstr>Search Freedman’s Bank Records</vt:lpstr>
      <vt:lpstr>Search Photos</vt:lpstr>
      <vt:lpstr>Search Maps (county boundary lines)</vt:lpstr>
      <vt:lpstr>Sample Map… Michigan 1840</vt:lpstr>
      <vt:lpstr>Search and ownership maps</vt:lpstr>
      <vt:lpstr>Search for Withey</vt:lpstr>
      <vt:lpstr>Where my GGGGrandfather was in 1864</vt:lpstr>
      <vt:lpstr>Research Aids</vt:lpstr>
      <vt:lpstr>Beginning Tip </vt:lpstr>
      <vt:lpstr>Census Tip</vt:lpstr>
      <vt:lpstr>Beyond the Basics Tip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HERITAGE QUEST </dc:title>
  <dc:creator>Barbara Snow</dc:creator>
  <cp:lastModifiedBy>Barbara Snow</cp:lastModifiedBy>
  <cp:revision>7</cp:revision>
  <dcterms:created xsi:type="dcterms:W3CDTF">2017-10-09T17:46:41Z</dcterms:created>
  <dcterms:modified xsi:type="dcterms:W3CDTF">2017-10-16T18:02:11Z</dcterms:modified>
</cp:coreProperties>
</file>